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4" r:id="rId9"/>
    <p:sldId id="263" r:id="rId10"/>
    <p:sldId id="272" r:id="rId11"/>
    <p:sldId id="265" r:id="rId12"/>
    <p:sldId id="267" r:id="rId13"/>
    <p:sldId id="262" r:id="rId14"/>
    <p:sldId id="290" r:id="rId15"/>
    <p:sldId id="266" r:id="rId16"/>
    <p:sldId id="274" r:id="rId17"/>
    <p:sldId id="286" r:id="rId18"/>
    <p:sldId id="292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107" d="100"/>
          <a:sy n="107" d="100"/>
        </p:scale>
        <p:origin x="1644" y="10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hyperlink" Target="http://sparc-auburn.github.io/#resourcessection" TargetMode="External"/><Relationship Id="rId4" Type="http://schemas.openxmlformats.org/officeDocument/2006/relationships/image" Target="../media/image2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uburn.collegiatelink.net/organization/SPARC" TargetMode="External"/><Relationship Id="rId4" Type="http://schemas.openxmlformats.org/officeDocument/2006/relationships/hyperlink" Target="https://github.com/SPARC-Auburn/Document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November 11th,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2113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Will possibly be used as a </a:t>
            </a:r>
            <a:r>
              <a:rPr lang="en-US" dirty="0" err="1">
                <a:solidFill>
                  <a:schemeClr val="tx1"/>
                </a:solidFill>
              </a:rPr>
              <a:t>tourbot</a:t>
            </a:r>
            <a:r>
              <a:rPr lang="en-US" dirty="0">
                <a:solidFill>
                  <a:schemeClr val="tx1"/>
                </a:solidFill>
              </a:rPr>
              <a:t> with a built in projector in the head.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tutorials: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Jonathon Brown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3D printed servo controlled claw vertically from the MAGLEV dual axis actuation system.</a:t>
            </a:r>
          </a:p>
          <a:p>
            <a:r>
              <a:rPr lang="en-US" dirty="0">
                <a:solidFill>
                  <a:schemeClr val="tx1"/>
                </a:solidFill>
              </a:rPr>
              <a:t>People will use a joystick to manipulate it and pick objects.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Tuesdays 5:00pm-6:00pm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/>
          <a:stretch/>
        </p:blipFill>
        <p:spPr bwMode="auto">
          <a:xfrm>
            <a:off x="6154614" y="333829"/>
            <a:ext cx="2682631" cy="31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JMikKsADP9dLyuayPIsTpTjmwXLWcaxVoOEeV_8UauppbSOgtTOOOYv8ApJrBaQdZHVd56O6n046-a0HLBr33ZGS0RGrJkUG_x4DY4GMSnUFNjr1Os8DLqSaPmkVAfGnT7kmQZjQebE6AQJHSrnqIFfZNWQ_H9eUm-DBW1ljRAmQEFZls4UkyKz_WdIaEZqwTuMS9hyEtNlg6hYiaIjECUUvQscwP9CpiKNJETbdTatU_aoZL8iCAO79sJu1Og5NRGvucwI8TMend2DEhNkejCTXfnIbZJFmalP5dC3q3VgeZzq-0CCmwGxDvZ_331TFV4_r88rX1u1bwYIZ3NWl8le6ZaViDuppCBRSSsMh-kRLlU9uE9EeD0nfHfT0reIR5kCgTvw3cvjJjCL2v2vUcOIQhE17vHgsGwlQK7luE8L4Ebqvh5SlSKvysLCCvAEuvdm1i5MogBaWkl3JkKnIZX2FlYTF0eb9kLf3mC-xqrIz5U6ge23l_Czu0_aJMwIfTB6r6oLevu8jaIS2KKbs5q0rLS90ZXvA9uQcIsuZ3hcpLcEx-2dw5Uhs2Wj6cpV5d69l1gIlULsaBD4qKRTQks8-mMlWttrtwZfogUgsgAvKGmoZNQ=w1223-h917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5" r="23730" b="18434"/>
          <a:stretch/>
        </p:blipFill>
        <p:spPr bwMode="auto">
          <a:xfrm>
            <a:off x="6154614" y="3565048"/>
            <a:ext cx="2682631" cy="291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We have purchased a new transformer to permanently install on it.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operational again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5:00pm-6:00pm in Shelby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Fridays 3:00pm-4:00pm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4812028" cy="347218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11/13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1730167"/>
            <a:ext cx="8283445" cy="34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5066341"/>
            <a:chOff x="422910" y="304799"/>
            <a:chExt cx="6080760" cy="4276650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3377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0264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SPARC T-Shirt is a Blue Jean colored short sleeve Comfort Color T-Shirt.  </a:t>
              </a:r>
            </a:p>
            <a:p>
              <a:endParaRPr lang="en-US" dirty="0"/>
            </a:p>
            <a:p>
              <a:r>
                <a:rPr lang="en-US" dirty="0"/>
                <a:t>Please pay cash to one of the Officers or use the Pay Pal on the SPARC website:</a:t>
              </a:r>
            </a:p>
            <a:p>
              <a:r>
                <a:rPr lang="en-US" sz="2000" dirty="0">
                  <a:hlinkClick r:id="rId5"/>
                </a:rPr>
                <a:t>http://sparc-auburn.github.io/#resourcessection</a:t>
              </a:r>
              <a:endParaRPr lang="en-US" sz="2000" dirty="0"/>
            </a:p>
            <a:p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3100571"/>
              <a:ext cx="2922270" cy="148087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20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20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168725" y="4225804"/>
            <a:ext cx="2079347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20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20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AU Involve Page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5"/>
              </a:rPr>
              <a:t>https://auburn.collegiatelink.net/organization/SPARC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2025073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Thursday, November 3</a:t>
            </a:r>
            <a:r>
              <a:rPr lang="en-US" sz="2400" b="1" baseline="30000" dirty="0">
                <a:solidFill>
                  <a:schemeClr val="tx1"/>
                </a:solidFill>
              </a:rPr>
              <a:t>rd</a:t>
            </a:r>
            <a:r>
              <a:rPr lang="en-US" sz="2400" b="1" dirty="0">
                <a:solidFill>
                  <a:schemeClr val="tx1"/>
                </a:solidFill>
              </a:rPr>
              <a:t>- Robotics/Control 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Pizza Party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TBD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December 1</a:t>
            </a:r>
            <a:r>
              <a:rPr lang="en-US" sz="2400" baseline="30000" dirty="0">
                <a:solidFill>
                  <a:schemeClr val="tx1"/>
                </a:solidFill>
              </a:rPr>
              <a:t>st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dirty="0">
                <a:solidFill>
                  <a:schemeClr val="tx1"/>
                </a:solidFill>
              </a:rPr>
              <a:t>No Meeting in preparation for finals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Include your Banner ID #</a:t>
            </a: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124364"/>
            <a:ext cx="5095494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1629833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3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Smart Helmet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Cryo</a:t>
            </a:r>
            <a:r>
              <a:rPr lang="en-US" dirty="0">
                <a:solidFill>
                  <a:schemeClr val="tx1"/>
                </a:solidFill>
              </a:rPr>
              <a:t>-Electronics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Josh’s Quadcopter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22457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this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45" y="259014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62" y="3205701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4" y="3471496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404290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70632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54" y="53699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Motorcycle Smart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2"/>
            <a:ext cx="4580159" cy="4258187"/>
          </a:xfrm>
        </p:spPr>
        <p:txBody>
          <a:bodyPr numCol="1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helmet that acts as an “OnStar” system for motorcyclists.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Will have accelerometer, gyroscope, and camera functionality to detect crashes.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Will allow 911 calling in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Uses a “hacked” Android phone as hardware.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Android Studio is being used to develop app.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65" y="229258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57854" y="447507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Will be embedded on the new group chat system Slack.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957895" y="918402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957895" y="3180531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34" y="5246562"/>
            <a:ext cx="4369520" cy="13512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74" name="Picture 2" descr="https://brandfolder.com/slack/logo/slack-primary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44" y="4586134"/>
            <a:ext cx="2024400" cy="57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2262</TotalTime>
  <Words>991</Words>
  <Application>Microsoft Office PowerPoint</Application>
  <PresentationFormat>On-screen Show (4:3)</PresentationFormat>
  <Paragraphs>178</Paragraphs>
  <Slides>19</Slides>
  <Notes>0</Notes>
  <HiddenSlides>4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Current Projects and Teams</vt:lpstr>
      <vt:lpstr>Projects: NASA Robotics Mining Competition</vt:lpstr>
      <vt:lpstr>Projects: Motorcycle Smart Helmet</vt:lpstr>
      <vt:lpstr>Projects: Automated Lab</vt:lpstr>
      <vt:lpstr>Projects: BB-8 robot</vt:lpstr>
      <vt:lpstr>Projects: MAGLEV</vt:lpstr>
      <vt:lpstr>Projects: SCORE Crane Machine</vt:lpstr>
      <vt:lpstr>Projects: Tesla Coil</vt:lpstr>
      <vt:lpstr>Projects: RC Hobbyist Club (RCHC)</vt:lpstr>
      <vt:lpstr>Projects: Quadcopter</vt:lpstr>
      <vt:lpstr>Meetings Schedule: Week of 11/13</vt:lpstr>
      <vt:lpstr>PowerPoint Presentation</vt:lpstr>
      <vt:lpstr>Useful Links</vt:lpstr>
      <vt:lpstr>Maker Training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152</cp:revision>
  <dcterms:created xsi:type="dcterms:W3CDTF">2016-09-03T15:20:58Z</dcterms:created>
  <dcterms:modified xsi:type="dcterms:W3CDTF">2016-11-11T00:20:22Z</dcterms:modified>
</cp:coreProperties>
</file>